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f6eee318e04eac" /><Relationship Type="http://schemas.openxmlformats.org/officeDocument/2006/relationships/extended-properties" Target="/docProps/app.xml" Id="R9599f4325a394798" /><Relationship Type="http://schemas.openxmlformats.org/officeDocument/2006/relationships/officeDocument" Target="/ppt/presentation.xml" Id="R4cb2c1172c4f43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8b5629b71f4d96"/>
  </p:sldMasterIdLst>
  <p:notesMasterIdLst>
    <p:notesMasterId xmlns:r="http://schemas.openxmlformats.org/officeDocument/2006/relationships" r:id="Rd2592ea4ea1d4ac8"/>
  </p:notesMasterIdLst>
  <p:sldIdLst>
    <p:sldId xmlns:r="http://schemas.openxmlformats.org/officeDocument/2006/relationships" id="256" r:id="R318c24461cba4a31"/>
    <p:sldId xmlns:r="http://schemas.openxmlformats.org/officeDocument/2006/relationships" id="257" r:id="R62371489dd3b4ca7"/>
    <p:sldId xmlns:r="http://schemas.openxmlformats.org/officeDocument/2006/relationships" id="258" r:id="R3b7119be309a40b5"/>
    <p:sldId xmlns:r="http://schemas.openxmlformats.org/officeDocument/2006/relationships" id="259" r:id="R8b0a0b1a10814903"/>
    <p:sldId xmlns:r="http://schemas.openxmlformats.org/officeDocument/2006/relationships" id="260" r:id="Ra535498a10c04e9b"/>
    <p:sldId xmlns:r="http://schemas.openxmlformats.org/officeDocument/2006/relationships" id="261" r:id="R0efecd1fb00c45b0"/>
    <p:sldId xmlns:r="http://schemas.openxmlformats.org/officeDocument/2006/relationships" id="262" r:id="R6c579da9545744a0"/>
    <p:sldId xmlns:r="http://schemas.openxmlformats.org/officeDocument/2006/relationships" id="263" r:id="Rca3e63e7269c4349"/>
    <p:sldId xmlns:r="http://schemas.openxmlformats.org/officeDocument/2006/relationships" id="264" r:id="R3b4cc9e61c944a22"/>
    <p:sldId xmlns:r="http://schemas.openxmlformats.org/officeDocument/2006/relationships" id="265" r:id="Rb290e8e2b34c4c5e"/>
    <p:sldId xmlns:r="http://schemas.openxmlformats.org/officeDocument/2006/relationships" id="266" r:id="R5762743c474040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a748cc179446fe" /><Relationship Type="http://schemas.openxmlformats.org/officeDocument/2006/relationships/slideMaster" Target="/ppt/slideMasters/slideMaster1.xml" Id="R3e8b5629b71f4d96" /><Relationship Type="http://schemas.openxmlformats.org/officeDocument/2006/relationships/notesMaster" Target="/ppt/notesMasters/notesMaster1.xml" Id="Rd2592ea4ea1d4ac8" /><Relationship Type="http://schemas.openxmlformats.org/officeDocument/2006/relationships/presProps" Target="/ppt/presProps.xml" Id="Rcd50a18048984d1d" /><Relationship Type="http://schemas.openxmlformats.org/officeDocument/2006/relationships/tableStyles" Target="/ppt/tableStyles.xml" Id="R95ad21f317cb4526" /><Relationship Type="http://schemas.openxmlformats.org/officeDocument/2006/relationships/slide" Target="/ppt/slides/slide1.xml" Id="R318c24461cba4a31" /><Relationship Type="http://schemas.openxmlformats.org/officeDocument/2006/relationships/slide" Target="/ppt/slides/slide2.xml" Id="R62371489dd3b4ca7" /><Relationship Type="http://schemas.openxmlformats.org/officeDocument/2006/relationships/slide" Target="/ppt/slides/slide3.xml" Id="R3b7119be309a40b5" /><Relationship Type="http://schemas.openxmlformats.org/officeDocument/2006/relationships/slide" Target="/ppt/slides/slide4.xml" Id="R8b0a0b1a10814903" /><Relationship Type="http://schemas.openxmlformats.org/officeDocument/2006/relationships/slide" Target="/ppt/slides/slide5.xml" Id="Ra535498a10c04e9b" /><Relationship Type="http://schemas.openxmlformats.org/officeDocument/2006/relationships/slide" Target="/ppt/slides/slide6.xml" Id="R0efecd1fb00c45b0" /><Relationship Type="http://schemas.openxmlformats.org/officeDocument/2006/relationships/slide" Target="/ppt/slides/slide7.xml" Id="R6c579da9545744a0" /><Relationship Type="http://schemas.openxmlformats.org/officeDocument/2006/relationships/slide" Target="/ppt/slides/slide8.xml" Id="Rca3e63e7269c4349" /><Relationship Type="http://schemas.openxmlformats.org/officeDocument/2006/relationships/slide" Target="/ppt/slides/slide9.xml" Id="R3b4cc9e61c944a22" /><Relationship Type="http://schemas.openxmlformats.org/officeDocument/2006/relationships/slide" Target="/ppt/slides/slide10.xml" Id="Rb290e8e2b34c4c5e" /><Relationship Type="http://schemas.openxmlformats.org/officeDocument/2006/relationships/slide" Target="/ppt/slides/slide11.xml" Id="R5762743c474040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8d6155a3084f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37f994099b4b80" /><Relationship Type="http://schemas.openxmlformats.org/officeDocument/2006/relationships/notesMaster" Target="/ppt/notesMasters/notesMaster1.xml" Id="R01e34bd8ecb148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aa757d9a554a13" /><Relationship Type="http://schemas.openxmlformats.org/officeDocument/2006/relationships/notesMaster" Target="/ppt/notesMasters/notesMaster1.xml" Id="R0440224cdf9846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53fd5e1787457f" /><Relationship Type="http://schemas.openxmlformats.org/officeDocument/2006/relationships/notesMaster" Target="/ppt/notesMasters/notesMaster1.xml" Id="Re3b08471476549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b68028b5744643" /><Relationship Type="http://schemas.openxmlformats.org/officeDocument/2006/relationships/notesMaster" Target="/ppt/notesMasters/notesMaster1.xml" Id="R967568ffaba449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caacbe367f4e89" /><Relationship Type="http://schemas.openxmlformats.org/officeDocument/2006/relationships/notesMaster" Target="/ppt/notesMasters/notesMaster1.xml" Id="R704dac4c961940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d0b7efef1847b2" /><Relationship Type="http://schemas.openxmlformats.org/officeDocument/2006/relationships/notesMaster" Target="/ppt/notesMasters/notesMaster1.xml" Id="R5ef05717735747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1e57a1a3124725" /><Relationship Type="http://schemas.openxmlformats.org/officeDocument/2006/relationships/notesMaster" Target="/ppt/notesMasters/notesMaster1.xml" Id="R8d3e4c99284a47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fc2bbc46f2d441f" /><Relationship Type="http://schemas.openxmlformats.org/officeDocument/2006/relationships/notesMaster" Target="/ppt/notesMasters/notesMaster1.xml" Id="R776155453b1848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1cbd35f70e4683" /><Relationship Type="http://schemas.openxmlformats.org/officeDocument/2006/relationships/notesMaster" Target="/ppt/notesMasters/notesMaster1.xml" Id="Re69b7ba1ec3f4b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8fef4e8e784c47" /><Relationship Type="http://schemas.openxmlformats.org/officeDocument/2006/relationships/notesMaster" Target="/ppt/notesMasters/notesMaster1.xml" Id="R3d1aa1222caa46b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a31cee351f4fb3" /><Relationship Type="http://schemas.openxmlformats.org/officeDocument/2006/relationships/notesMaster" Target="/ppt/notesMasters/notesMaster1.xml" Id="Rd790b7352f4c4d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docs/Project_Overview.md; docs/specs/QORGO_App_TZ.txt; docs/specs/SOS_Slider.md; docs/sources/QORGO_X_Discussion.md. Концепция на 11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b7ab3f83ba456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eb079a89f54da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f925711394435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6139c3faa44ec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7bb7c910c84d7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c13b478a5b48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75E7D1-4DBA-4F4E-B329-89AEFAE733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25FB160-9823-4C59-99AC-7928FCA67DD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4915E68-8048-4681-B2E3-57D7A20ABB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2B676F-9E1A-40A4-90B6-0DA49EB7EC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6C50A17-6AD2-414A-B2E2-628E8AF771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D869A99-6D32-47DD-B56D-4D83204647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399C32-2A08-4B3C-AFBC-932B2C2675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B489316-CDE0-457F-BC84-50E8B544915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22AF4DA-FEB0-4C24-B086-601C7AB651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A48D269-3EA6-4803-8605-03D07F7ED1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e437c0cf294634" /><Relationship Type="http://schemas.openxmlformats.org/officeDocument/2006/relationships/slideLayout" Target="/ppt/slideLayouts/slideLayout1.xml" Id="R343b121c4ec44c86" /><Relationship Type="http://schemas.openxmlformats.org/officeDocument/2006/relationships/slideLayout" Target="/ppt/slideLayouts/slideLayout2.xml" Id="R3d9c2a9b9fae4b39" /><Relationship Type="http://schemas.openxmlformats.org/officeDocument/2006/relationships/slideLayout" Target="/ppt/slideLayouts/slideLayout3.xml" Id="R2a57e33acd054f9a" /><Relationship Type="http://schemas.openxmlformats.org/officeDocument/2006/relationships/slideLayout" Target="/ppt/slideLayouts/slideLayout4.xml" Id="Rb1c7a3f4d7114c58" /><Relationship Type="http://schemas.openxmlformats.org/officeDocument/2006/relationships/slideLayout" Target="/ppt/slideLayouts/slideLayout5.xml" Id="R7815b00caaf24827" /><Relationship Type="http://schemas.openxmlformats.org/officeDocument/2006/relationships/slideLayout" Target="/ppt/slideLayouts/slideLayout6.xml" Id="R793bc6ea60ee45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3b121c4ec44c86"/>
    <p:sldLayoutId xmlns:r="http://schemas.openxmlformats.org/officeDocument/2006/relationships" id="2147483650" r:id="R3d9c2a9b9fae4b39"/>
    <p:sldLayoutId xmlns:r="http://schemas.openxmlformats.org/officeDocument/2006/relationships" id="2147483651" r:id="R2a57e33acd054f9a"/>
    <p:sldLayoutId xmlns:r="http://schemas.openxmlformats.org/officeDocument/2006/relationships" id="2147483652" r:id="Rb1c7a3f4d7114c58"/>
    <p:sldLayoutId xmlns:r="http://schemas.openxmlformats.org/officeDocument/2006/relationships" id="2147483653" r:id="R7815b00caaf24827"/>
    <p:sldLayoutId xmlns:r="http://schemas.openxmlformats.org/officeDocument/2006/relationships" id="2147483654" r:id="R793bc6ea60ee45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5c4e94fdfa481c" /><Relationship Type="http://schemas.openxmlformats.org/officeDocument/2006/relationships/image" Target="/ppt/media/image.png" Id="Rb1a4d1b76fb34845" /><Relationship Type="http://schemas.openxmlformats.org/officeDocument/2006/relationships/image" Target="/ppt/media/image.svg" Id="R76bcd3c2ba89470a" /><Relationship Type="http://schemas.openxmlformats.org/officeDocument/2006/relationships/notesSlide" Target="/ppt/notesSlides/notesSlide1.xml" Id="Rd7c5b9b6c18748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e24d1ffb3244bd" /><Relationship Type="http://schemas.openxmlformats.org/officeDocument/2006/relationships/notesSlide" Target="/ppt/notesSlides/notesSlide2.xml" Id="Ree905b504e8e43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e7d76e6e50425f" /><Relationship Type="http://schemas.openxmlformats.org/officeDocument/2006/relationships/notesSlide" Target="/ppt/notesSlides/notesSlide3.xml" Id="R72baef6b2d604b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238eaf7ec442f0" /><Relationship Type="http://schemas.openxmlformats.org/officeDocument/2006/relationships/notesSlide" Target="/ppt/notesSlides/notesSlide4.xml" Id="R0889af81df5f4e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6c20cf127346ad" /><Relationship Type="http://schemas.openxmlformats.org/officeDocument/2006/relationships/notesSlide" Target="/ppt/notesSlides/notesSlide5.xml" Id="R3e06b6d55c064f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09865f4d4e403a" /><Relationship Type="http://schemas.openxmlformats.org/officeDocument/2006/relationships/notesSlide" Target="/ppt/notesSlides/notesSlide6.xml" Id="R2c6a76af314b4c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82241d8eeb4496" /><Relationship Type="http://schemas.openxmlformats.org/officeDocument/2006/relationships/notesSlide" Target="/ppt/notesSlides/notesSlide7.xml" Id="Rda8a64d971844b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2089d0f19b45cb" /><Relationship Type="http://schemas.openxmlformats.org/officeDocument/2006/relationships/notesSlide" Target="/ppt/notesSlides/notesSlide8.xml" Id="R34fcc340bc88442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c6926346564b75" /><Relationship Type="http://schemas.openxmlformats.org/officeDocument/2006/relationships/notesSlide" Target="/ppt/notesSlides/notesSlide9.xml" Id="Rf4371ec830f44f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ebceaf34a24078" /><Relationship Type="http://schemas.openxmlformats.org/officeDocument/2006/relationships/notesSlide" Target="/ppt/notesSlides/notesSlide10.xml" Id="R6f454d71c3d342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f733fb064640bd" /><Relationship Type="http://schemas.openxmlformats.org/officeDocument/2006/relationships/notesSlide" Target="/ppt/notesSlides/notesSlide11.xml" Id="R1eb38ef6e0854f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8242AB-6C54-4BFC-9D73-110DC4B1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AFECE0-FAB3-44B9-9E28-4EB4D4AC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B460F-C1BF-4A26-8CD4-2C626BF1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0D673-D44F-47FA-96B4-70AEA493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5162550"/>
          </a:xfrm>
          <a:prstGeom xmlns:a="http://schemas.openxmlformats.org/drawingml/2006/main" prst="roundRect">
            <a:avLst>
              <a:gd name="adj" fmla="val 442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7DA8C-D7CD-4FF0-8E57-26878579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143125"/>
            <a:ext cx="7334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Будьте спокойнее</a:t>
            </a:r>
          </a:p>
          <a:p xmlns:a="http://schemas.openxmlformats.org/drawingml/2006/main">
            <a:pPr>
              <a:defRPr sz="43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за тех, кто вам дорог.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5C2F5-C517-4103-8003-CA59D5E7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286250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QORGO — концепция личной, семейной</a:t>
            </a:r>
          </a:p>
          <a:p xmlns:a="http://schemas.openxmlformats.org/drawingml/2006/main">
            <a:pPr>
              <a:defRPr sz="2025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и городской безопасности в Кыргызстане.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60AC13-7C78-4226-9912-B8CAAB67C1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a4d1b76fb34845">
            <a:extLst>
              <a:ext uri="{96DAC541-7B7A-43D3-8B79-37D633B846F1}">
                <asvg:svgBlip xmlns:asvg="http://schemas.microsoft.com/office/drawing/2016/SVG/main" r:embed="R76bcd3c2ba89470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429750" y="2238375"/>
            <a:ext cx="1428750" cy="19526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727C10-2FBB-423A-9A3C-2DE9D2F8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38800"/>
            <a:ext cx="885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DEO-CORE  ·  Для обсуждения с партнёрами  ·  2026</a:t>
            </a:r>
          </a:p>
        </p:txBody>
      </p:sp>
    </p:spTree>
    <p:extLst>
      <p:ext uri="{BB962C8B-B14F-4D97-AF65-F5344CB8AC3E}">
        <p14:creationId xmlns:p14="http://schemas.microsoft.com/office/powerpoint/2010/main" val="3312244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18D30A-3AA2-4715-94A1-51C9992D2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C525EE-F4AD-4042-A2DA-D28DC79C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27168-5D8D-4BE6-BB7F-BE196A49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В тревожной ситуации нужен понятный путь помощи.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61954-9603-478C-B1F3-BC004C32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QORGO связывает человека, его близких и согласованный процесс реагирования.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D70658-ADFD-409A-A555-F93B4F25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7F84C-1D94-43BF-BAA9-5F4BD3510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Человек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482CC-3DD8-430F-99F4-C5517E99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Нужно быстро передать тревогу и объяснить, где требуется помощь.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22F0F-E4C9-4B5B-95DD-44AF0E43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0ABE81-4997-493D-B1B1-7DB18D99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Семья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066AE2-E4C4-4CEE-89D2-9EAF4756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Важно получать сигнал от близкого и понимать его местоположение.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A25664-6FBD-43CD-8AD9-2BE546F4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0448C-B5BB-4E72-B76B-7FBA744B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Город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BA918-2EF9-4480-BBA4-2C61E964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Публичная точка SOS может стать доступным каналом связи.</a:t>
            </a:r>
          </a:p>
        </p:txBody>
      </p:sp>
    </p:spTree>
    <p:extLst>
      <p:ext uri="{BB962C8B-B14F-4D97-AF65-F5344CB8AC3E}">
        <p14:creationId xmlns:p14="http://schemas.microsoft.com/office/powerpoint/2010/main" val="16615794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F5AEC4-1D45-4667-B961-5A71480D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17720-EB57-486C-8DD9-B6B54200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96C78D-E98C-41B3-A715-2CD0C91E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Три направления. Одна идея безопасности.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AA93E-894A-4BD2-9790-A28B61904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Мобильное приложение, городские терминалы и система обработки событий.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B3458-7F94-417F-B196-A636C855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744304-0F56-43CF-A990-3D148421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Personal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C62F37-D31E-45AA-910C-C3D4C034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SOS, доверенные контакты, семейные группы и сценарии безопасного прибытия.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97FE4D-A428-49E8-A08F-41F45D97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49BCB9-8AAF-4481-AD16-DD2A930A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 X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8C0A84-BE83-4465-AF7F-1B86EB97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Стационарные терминалы SOS с идентификатором и местом установки.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220054-2367-4048-B8D0-219F9354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93AC42-78D4-448A-9DB5-0FD7AF68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Control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E5BA4-2F6C-46B5-824A-61DD0580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Приём сигналов, карта событий и координация согласованного реагирования.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9994969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08D0DE-C12C-4694-A3A4-3B506CA4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67F679-7D6D-4AD0-A541-6150B81B9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2C336-0CEF-461E-B8A7-A62911B7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Personal: рядом с человеком и его семьёй.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31D266-66DB-4A32-9F12-4A53DFF1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Планируемое приложение для Android и iOS.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A3641-0D04-4EEB-86D0-6A8AF99B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5372100" cy="1381125"/>
          </a:xfrm>
          <a:prstGeom xmlns:a="http://schemas.openxmlformats.org/drawingml/2006/main" prst="roundRect">
            <a:avLst>
              <a:gd name="adj" fmla="val 165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CC363B-03CB-4867-94E0-BE4C41FC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1945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SOS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FCEBF1-7C5A-44B1-91AD-CBB577AA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Осознанная активация тревоги полным свайпом.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AFED5F-49C8-4E21-BB99-708A047F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048000"/>
            <a:ext cx="5372100" cy="1381125"/>
          </a:xfrm>
          <a:prstGeom xmlns:a="http://schemas.openxmlformats.org/drawingml/2006/main" prst="roundRect">
            <a:avLst>
              <a:gd name="adj" fmla="val 165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05934A-760E-4DAE-8354-42D5B721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1945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Семейная группа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2CF6AC-4060-4A77-9313-2B70DDAF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95700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Доверенные контакты и обмен местоположением.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CAEFD-2974-497B-BED9-5DFCB0430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5372100" cy="1381125"/>
          </a:xfrm>
          <a:prstGeom xmlns:a="http://schemas.openxmlformats.org/drawingml/2006/main" prst="roundRect">
            <a:avLst>
              <a:gd name="adj" fmla="val 165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FF4D2F-6381-4EC0-8C12-F7270886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3870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Геозоны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599345-BE42-44CB-9DE3-D87217F0B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14950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Уведомления о входе и выходе из заданных зон.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A2AF18-B17A-40C5-9863-B58A810E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67250"/>
            <a:ext cx="5372100" cy="1381125"/>
          </a:xfrm>
          <a:prstGeom xmlns:a="http://schemas.openxmlformats.org/drawingml/2006/main" prst="roundRect">
            <a:avLst>
              <a:gd name="adj" fmla="val 165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022C4-0947-4418-89FD-9BC5505A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83870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Таймер прибытия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1645C7-B48A-4072-831A-9661C5C8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314950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Контроль завершения маршрута по сценарию пользователя.</a:t>
            </a:r>
          </a:p>
        </p:txBody>
      </p:sp>
    </p:spTree>
    <p:extLst>
      <p:ext uri="{BB962C8B-B14F-4D97-AF65-F5344CB8AC3E}">
        <p14:creationId xmlns:p14="http://schemas.microsoft.com/office/powerpoint/2010/main" val="8086403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FFF0A9-73DC-4427-BA8D-80E4ABA65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25063F-D0CC-4EC0-87D7-FCEE5B4B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59BBA1-80B4-4688-841A-C7A24592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SOS запускается полным движением вправо.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8DE4E-BDEF-4F8C-859D-C26670FA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Нажатие и частичное перетаскивание не должны активировать тревогу.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640E9-D367-4047-AC58-6181583D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09728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961254-AAD7-4AE9-94DC-78C7957B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2900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85E703-A6CF-4D36-8DB7-B28B3845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9575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Полный свайп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18645-94E6-4F75-96ED-B820D8AFA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714875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Пользователь подтверждает</a:t>
            </a:r>
          </a:p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намерение жестом.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71A7E-298F-4D10-BDA6-7B3E7FFA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42900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BC5522-45DB-4CE9-8CAB-6ABF70A8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9575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Передача сигнала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C77BC9-87EA-4287-9D58-FD71E218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714875"/>
            <a:ext cx="304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Событие и местоположение</a:t>
            </a:r>
          </a:p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передаются по сценарию.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5F7DE-88D4-4620-8F81-9BF7CD82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42900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796733-5A2B-4C7A-8BDE-D46D2AEB9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09575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Обработка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4215BB-3ED5-4D80-B11C-C9934428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714875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Уведомление контактов</a:t>
            </a:r>
          </a:p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и действия по регламенту.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CEFEC0-EE24-42F7-8551-5EFDFEA3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На сайте показана демонстрация: она не вызывает экстренные службы.</a:t>
            </a:r>
          </a:p>
        </p:txBody>
      </p:sp>
    </p:spTree>
    <p:extLst>
      <p:ext uri="{BB962C8B-B14F-4D97-AF65-F5344CB8AC3E}">
        <p14:creationId xmlns:p14="http://schemas.microsoft.com/office/powerpoint/2010/main" val="584032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2F42A4-FF28-4F9E-BBFA-A8E6898E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4D9430-9D52-41A2-AE52-DF604D09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EBC42D-6C32-4320-AEE1-918F6E56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QORGO X: точка SOS в городской среде.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AB5EC-065E-4031-AF3C-EAEE8C25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Обе модели задуманы с 4G, резервным питанием и защитой от случайного нажатия.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24A09D-192D-40C0-8F5C-4E9B2134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53721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724A0-9E21-4659-8663-B4E3A9A4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48387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X LITE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B80B5-43BC-48A3-ADAC-BF538794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48387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Голосовая связь с диспетчером через микрофон и динамик.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ID устройства и место установки в событии.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8C86B3-6E5A-4E6F-8E84-220C4002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43250"/>
            <a:ext cx="53721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3858C6-8E1E-49E5-AD26-9005808D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09950"/>
            <a:ext cx="48387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X MINI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46142B-E2CA-4E21-A30A-5E1A1EB8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333875"/>
            <a:ext cx="48387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Компактный терминал передачи SOS без голосовой связи.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ID устройства и место установки в событии.</a:t>
            </a:r>
          </a:p>
        </p:txBody>
      </p:sp>
    </p:spTree>
    <p:extLst>
      <p:ext uri="{BB962C8B-B14F-4D97-AF65-F5344CB8AC3E}">
        <p14:creationId xmlns:p14="http://schemas.microsoft.com/office/powerpoint/2010/main" val="17652786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FBEBE-1824-4CCB-9C50-BB0D2F0F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72CBA5-894C-43F2-9656-803CC48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00B717-B23B-41CB-9673-53A6B5357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Control: от сигнала к согласованным действиям.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0593F4-B590-4553-B2A4-1AE902F0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Порядок обработки и ответственные партнёры определяются до начала пилота.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2E162B-BB38-46F7-8505-17B82975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ABA7D7-5AA7-4EBB-8E3F-DD0BE9E6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Приём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DADEE-CD8A-4A14-9946-99B71E06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Получить событие, определить источник и показать место на карте.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FC825-580E-49BB-8B6E-B8E1CB42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24270D-1393-4DAA-A4C3-89773C84C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Проверка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065DE8-8F04-41A4-8366-ED9DADFB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Уточнить ситуацию доступным способом и зафиксировать статус.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61D59-90F4-4E7C-9EB6-E266251B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9EF89A-251C-4956-9450-EDDDBE23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Координация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4B092C-9BBB-4576-92A7-B0126875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Передать событие ответственному партнёру и вести историю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16358031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733AF5-8057-449E-8DFE-190CC2D85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90CEE6-A79D-4DBC-8002-89B4CFEB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B33F51-5CC8-43A3-912B-ED4F89BB9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Пилот в Оше: сначала проверить весь путь тревоги.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0A80F-58B6-44CE-9B3A-B857D7BD8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Предложение для обсуждения. Площадки, партнёры и сроки ещё не подтверждены.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4B6B8-F5A4-4DBC-AB8E-4943AC83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41F80-52D1-4E30-9C56-B9AF0154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Подготовка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EFCF52-C427-4CB7-99FA-7A4A06AEA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Выбрать места, согласовать реагирование и критерии приёмки.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433AB-6E75-4313-A7B8-2B8AC9063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F25C98-CF7C-4241-A1A5-421A9B97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Испытания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27805-C0A1-4130-965F-BEC1FCC9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Проверить связь, резервное питание, доставку SOS и ложные активации.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194467-2B2C-498D-81B6-1DB1A95D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1FB847-5A0A-4206-A303-8B2EAEEAC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Оценка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9712C9-D9AC-43A0-9CC4-245F5394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Измерить доставку сигналов, надёжность и работу операторского сценария.</a:t>
            </a:r>
          </a:p>
        </p:txBody>
      </p:sp>
    </p:spTree>
    <p:extLst>
      <p:ext uri="{BB962C8B-B14F-4D97-AF65-F5344CB8AC3E}">
        <p14:creationId xmlns:p14="http://schemas.microsoft.com/office/powerpoint/2010/main" val="20910822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1C0AA5-0EF0-4133-A2FC-90C2EC47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23C3F-F38F-4889-A487-5BC279D1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AF3157-1A5D-4B63-A33E-16D95C8F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Предварительный ориентир бюджета пилота.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211F7C-68AD-4D1F-A90E-565E6968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Оценка из обсуждения от 10 октября 2026 года, в сомах.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282139-6A98-4B3A-B0F5-6D86B34B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6572250" cy="28956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B9514-78D2-4AF6-A727-00E3B98EC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1 × X LITE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D9AFE5-A8EB-44C2-99C7-B4F77CAD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3375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22 284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19FF64-9DA5-40D6-9117-32C5E0A0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0050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2 × X MINI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308F07-2D01-4807-891D-307F7947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00050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30 648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A17A0-134B-4204-8E71-1BA8C0BE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6725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Резерв на монтаж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1BB98C-D931-45C2-B812-46461108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66725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12 000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6628F2-B355-466D-A0A8-9E550B22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048000"/>
            <a:ext cx="4171950" cy="28956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235D3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E09746-4517-4883-A6CE-DCA88082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638550"/>
            <a:ext cx="3667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64 932 сом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817EA4-2249-4BCF-8721-EA1B956A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591050"/>
            <a:ext cx="3524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Предлагаемый пилот:</a:t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 LITE + 2 MINI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74F526-C9E9-4786-8DA6-27E30BD0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1095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В устройствах учтён резерв 20%. Не включены разработка платформы, диспетчеризация,</a:t>
            </a:r>
          </a:p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реагирование и эксплуатация. Оценка не является предложением поставщика.</a:t>
            </a:r>
          </a:p>
        </p:txBody>
      </p:sp>
    </p:spTree>
    <p:extLst>
      <p:ext uri="{BB962C8B-B14F-4D97-AF65-F5344CB8AC3E}">
        <p14:creationId xmlns:p14="http://schemas.microsoft.com/office/powerpoint/2010/main" val="3929472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894A3D-1D1A-4C88-9D58-4FAB1A69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99A20-7964-4700-A11D-F276D806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4E636-99DE-4A24-A26B-C5BB53EB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Доверие — часть продукта с самого начала.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06FC12-79C3-4677-98A9-BBDE4155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Перед запуском необходимо согласовать правила работы и обработки данных.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51B5E0-4E57-46A4-90C9-5F769022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E8FDE5-EA4A-4FBD-AFEB-E34158C3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Данные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49B0C-4089-4D48-BB35-E85FE89C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Определить согласия, доступ к геолокации, сроки хранения и роли пользователей.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E6355-F9AC-4F77-9183-F3FBBC48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9B7A8-1D4C-4405-AD24-BA47B01E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Регламент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D92F7-B8F0-456C-A7FD-C308B0D20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Назначить ответственных за сигналы и порядок работы с ложными вызовами.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09F0F8-2950-42F7-BC33-8816CEB8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505200" cy="276225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308075-5BAF-4B86-B2D2-2F23C2B6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09950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Границы сервиса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60361F-69AF-4BA3-B0E4-C8A2EEE0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3338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Объяснить возможности системы и не обещать неподтверждённое время помощи.</a:t>
            </a:r>
          </a:p>
        </p:txBody>
      </p:sp>
    </p:spTree>
    <p:extLst>
      <p:ext uri="{BB962C8B-B14F-4D97-AF65-F5344CB8AC3E}">
        <p14:creationId xmlns:p14="http://schemas.microsoft.com/office/powerpoint/2010/main" val="3660695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EEF0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D2CE9A-9CB8-4E13-B17B-2686B4E6D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35D3B"/>
                </a:solidFill>
                <a:latin typeface="Helvetica Neue"/>
                <a:ea typeface="Helvetica Neue"/>
                <a:cs typeface="Helvetica Neue"/>
              </a:rPr>
              <a:t>QORGO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4DA0C-4480-4CA6-82C4-2A515F3F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3F1C62-1DBA-48A7-88CE-289CAA85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251C"/>
                </a:solidFill>
                <a:latin typeface="Helvetica Neue"/>
                <a:ea typeface="Helvetica Neue"/>
                <a:cs typeface="Helvetica Neue"/>
              </a:rPr>
              <a:t>Следующий шаг — совместно спроектировать пилот.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8F4B9-C5E1-4E43-9B4F-F69B0678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27069"/>
                </a:solidFill>
                <a:latin typeface="Helvetica Neue"/>
                <a:ea typeface="Helvetica Neue"/>
                <a:cs typeface="Helvetica Neue"/>
              </a:rPr>
              <a:t>Приглашение площадкам, муниципалитетам и партнёрам по безопасности.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188EAF-ACC7-462E-8441-06D14CDD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972800" cy="28956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235D3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1341DB-8AFF-46E1-9111-2A9EA54D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99060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Согласовать площадку.</a:t>
            </a:r>
          </a:p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Определить реагирование.</a:t>
            </a:r>
          </a:p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Проверить результат.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090FE-EEA9-4270-A2B1-58006263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34000"/>
            <a:ext cx="1009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QORGO / DEO-CORE  ·  Концепция, подготовка требований  ·  Кыргызстан</a:t>
            </a:r>
          </a:p>
        </p:txBody>
      </p:sp>
    </p:spTree>
    <p:extLst>
      <p:ext uri="{BB962C8B-B14F-4D97-AF65-F5344CB8AC3E}">
        <p14:creationId xmlns:p14="http://schemas.microsoft.com/office/powerpoint/2010/main" val="18730702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2026-10-11T15:54:17.1390000Z</dcterms:created>
  <dcterms:modified xsi:type="dcterms:W3CDTF">2026-10-11T15:54:17.1390000Z</dcterms:modified>
</coreProperties>
</file>